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02BC-0C43-4F75-BE62-361D7566E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BC091D-A92C-476A-9034-4E1C7248E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A018-C48B-4B61-BAA7-7522471BA5B2}" type="datetimeFigureOut">
              <a:rPr lang="en-MY" smtClean="0"/>
              <a:t>13/6/2025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40D14E-D425-4332-84A4-0F5C133CB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C19CD-34DF-4A90-9742-C2999F3C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9668C-4C54-4AA2-81A4-8176248EC69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08000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853A0D-0C4A-47B0-9C39-4431C3375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49DC9-35CA-4C38-AE27-1CDFD3051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53EA0-D2F1-47A8-99DF-708FF454C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BA018-C48B-4B61-BAA7-7522471BA5B2}" type="datetimeFigureOut">
              <a:rPr lang="en-MY" smtClean="0"/>
              <a:t>13/6/2025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42637-64C3-4C5C-A3C1-80620AE98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7EFC9-EFCC-402C-B338-D0BC8D37F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9668C-4C54-4AA2-81A4-8176248EC69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899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C6B3D3-C7B5-4F04-9235-6ADA0DF29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CF78B-A03D-493B-BA86-F68C35D167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79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5EBA23-AB96-46A7-94A1-446F5D957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EC650-6FF2-4C38-B1F3-517F1BFD3C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15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D0DC8E-C5BC-43AF-986B-47BCC592A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56E609-6811-4BDE-AAA4-E50EF1448B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8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A968FB-0682-417C-A550-35C3C6149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0D84CC-9CDE-44B5-BDF5-5164E931DC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16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58AF54-BB52-4FD2-B872-540D66C41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CF231-47EA-4758-AFD7-927BD2E09F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38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6058AF-6C4E-48A8-91B8-8002AD345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637B8-5B9A-45A7-89D1-0BB93D6ABF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22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ACDE37-63D3-457B-82A5-39512CCA7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E16E3-A6B0-463E-BD7F-D9C1444FBB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50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D3E57D-15A4-4FA8-984E-A86685DD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8C74D8-755C-4563-A8F8-43CC050A68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13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A84D92-64AC-475B-AA83-2B6F59C37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B39B1-1522-4B7E-91F1-1F5E10FCDC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9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25B8ED-9BF3-44C4-99AA-90628EC87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BD049-32C4-45FC-A62C-2D4F3AD30C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80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2ACC6C-BE77-431D-9F6E-2B62C39F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DCBC2-B997-4FD5-8907-14099286F9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28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2A14C8-961C-43B4-B134-8DD5F5141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784CA6-7ADD-4D61-95F9-356FB14DAD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65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B62773-C4E5-4AC7-81A8-9ED5A65F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45F02-4B02-4D1B-8CDC-6E98D25C15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54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CAC065-857D-46CA-9E90-9A4D54462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FCC99-EB12-4249-9FC6-D6D44EC0A9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1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DAE023-A865-4EEE-9424-9DEC19E71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489B83-8488-48A2-B18C-663CD59153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2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5609AA-3867-4A7B-8C9F-41040271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52935-3B2C-4659-95D3-F757F13C85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4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D80218-7C71-4E24-8119-02769AA24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783FF4-5030-4C84-BB26-8247426485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48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1C8BF0-C8A6-4905-8749-7A9AD6FF7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8DDD8-5056-41F6-B0F1-6474677C4D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85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960D10-3762-4FD2-8C78-AD0C98DE7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4BE55-4E05-4EEB-A9A3-7210236926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7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74160E-44BE-4C00-8230-DD226B595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7CF38-B1C2-4C01-BF23-4EFF79456B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56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4EC947-8CD1-454E-A902-00EB641B3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349B9B-F3ED-43EA-88B9-4973003253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22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9225B4-2CE7-4719-8D52-496A3CE36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06C45E-9186-418E-AF60-277C7AF1F5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55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E8C460-5252-4638-A79F-9A3AB3815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151A8-D6CD-426D-B128-07351718FF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1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7D31A9-56BD-49DC-8A18-C4E35D22C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E141D-49CC-49A8-B3CF-15E23107A8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09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C33259-7AD1-408A-9DE3-1C24754D6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C8C03A-A24D-4861-AD77-7CC6B54CE5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31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088645-FB9B-4AD5-8A00-2CC85D5D2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EE4C38-91D7-4EDE-9A71-5BC8A08E53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42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2EEC43-428B-473B-8C8E-BBA9EDF1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8C55BB-DF0F-4EB3-8D14-BAC4693B17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93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B0D883-0B94-4485-8C50-BA3F122C2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61E86-DBE6-421A-9A11-D63EEC8A8D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63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76DB11-DED7-4751-B57D-76A768AD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2F37C-BB9D-4891-B96E-EDFC271688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77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EEC6E6-0943-43CF-8F20-D1C71DE6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181DF-1011-48B9-8F2A-28D9AD1DEA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47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5D9681-7157-4789-8832-4EFCA3038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88391-826B-4CDB-A752-FAC24F381A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77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7B9E0A-A854-4BA9-A696-8807BA37D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F9191-6927-4AE1-97C2-226CFA726C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1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508C1F-6E4B-4D75-BD53-3551CBD1A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210848-9F0A-4A8E-9F06-E64AD69076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47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D90425-18D8-4EFB-A87B-ECAD5DF81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02A62-7179-45CE-908D-BDE26262CD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72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617CAA-B0CB-4821-96A3-2B9846DB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A3312-0A5A-495B-A578-A2FBE5E744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55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E7ECB5-68C3-42A4-ACAB-7FAC90079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A50653-A9C7-46E5-9B14-C7C2AC3992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90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509C33-817B-4C2F-82D4-5A46FCE3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62E1BA-9CD7-4B88-B687-88C362FBA1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82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E37D3D-7638-4AD7-B927-8EEFCE148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D2089-A923-43CF-9AD0-27AD1CEE7E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253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817795-E3F1-40B5-863C-717049058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4AB89-B979-4342-96A0-9C3DB36ABA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4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F577F9-EEBB-4BE3-9782-6C9FDF7FC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12021-03CF-4967-8F39-8485281B6B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28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FB8F82-805F-4219-A9F4-5C6528254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D0C63-D609-466C-8E2A-5237E2618E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472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318CA9-2827-43BE-9A6C-9BD31428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090F5-7D5F-47B7-99C1-B60C0A1F7B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25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8C1A7C-F7EA-4911-AE1C-1AAB68E2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FB409B-887D-49E6-869C-502CA58DC3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62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15AC56-6032-4897-A960-1311EA401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09EA67-5938-42CD-9E57-45B51A7E66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575995-C6CA-49A3-A31F-9F965C15E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D7ACE-9B76-4DD4-A9DA-FC7B731804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82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D06397-A965-497C-A7A3-05AA27561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20FA2-8388-4C4F-B1E5-519C30C865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5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65D1BB-ED7A-4088-8E10-798C3FB7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DF5E2-FF6C-4A67-BC1F-3206D41307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691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BBE8FB-4DCB-45D6-805F-A5C31F7A3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3B045-A4D8-4397-B2E4-6A9C39B1D7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88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E23E48-8C0F-417F-B3A0-13BE1B3DE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13339B-3158-413F-BB9C-55808A726F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54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ACED8B-B53B-41F3-A8BA-5501843DB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B86F8-D164-411C-948B-AE539F9BA8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99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A26E6D-FCAD-453F-A71A-96930D458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247A39-14F4-4DF4-800D-7D1321C157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2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A9EABB-F7D9-48A1-8D8A-C8B0B7BC0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B624F-B433-45D3-9229-0FDD41DEE9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65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BBAD04-9D76-43A3-ACFC-CA65FE081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3A70C-D2F5-4902-B0BA-E7C0A82BCB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23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7FD7F6-5432-4C2A-BCB4-ABF3F8595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75B49C-B93A-4FE4-BD26-6B2E606E37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17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EB0513-D287-44B2-8514-94CA8D51A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0FE547-C702-4F70-AB38-78A2AF75B0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56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A9F913-4B55-4CE7-BEF9-BB655AA3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382ED-E799-4038-A6AC-C59476BEAB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41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75D0EB-038F-42EE-8244-2641CA5BF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2BE923-8689-42D1-BABA-DF98948932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47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D7354F-48BF-458F-AE7A-8DD840B4B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0E88E-ED28-4B38-BECF-DEBFB07096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51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ZAKI BIN YAHPAR</dc:creator>
  <cp:lastModifiedBy>MOHAMMAD ZAKI BIN YAHPAR</cp:lastModifiedBy>
  <cp:revision>1</cp:revision>
  <dcterms:created xsi:type="dcterms:W3CDTF">2025-06-13T01:56:17Z</dcterms:created>
  <dcterms:modified xsi:type="dcterms:W3CDTF">2025-06-13T01:56:17Z</dcterms:modified>
</cp:coreProperties>
</file>